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46A1-C4B2-470C-AA49-946D4F26500B}" type="datetimeFigureOut">
              <a:rPr lang="es-ES" smtClean="0"/>
              <a:pPr/>
              <a:t>22/11/2019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C127-BA00-4773-9274-A4DCDF804E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46A1-C4B2-470C-AA49-946D4F26500B}" type="datetimeFigureOut">
              <a:rPr lang="es-ES" smtClean="0"/>
              <a:pPr/>
              <a:t>22/11/2019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C127-BA00-4773-9274-A4DCDF804E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46A1-C4B2-470C-AA49-946D4F26500B}" type="datetimeFigureOut">
              <a:rPr lang="es-ES" smtClean="0"/>
              <a:pPr/>
              <a:t>22/11/2019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C127-BA00-4773-9274-A4DCDF804E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46A1-C4B2-470C-AA49-946D4F26500B}" type="datetimeFigureOut">
              <a:rPr lang="es-ES" smtClean="0"/>
              <a:pPr/>
              <a:t>22/11/2019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C127-BA00-4773-9274-A4DCDF804E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46A1-C4B2-470C-AA49-946D4F26500B}" type="datetimeFigureOut">
              <a:rPr lang="es-ES" smtClean="0"/>
              <a:pPr/>
              <a:t>22/11/2019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C127-BA00-4773-9274-A4DCDF804E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46A1-C4B2-470C-AA49-946D4F26500B}" type="datetimeFigureOut">
              <a:rPr lang="es-ES" smtClean="0"/>
              <a:pPr/>
              <a:t>22/11/2019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C127-BA00-4773-9274-A4DCDF804E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46A1-C4B2-470C-AA49-946D4F26500B}" type="datetimeFigureOut">
              <a:rPr lang="es-ES" smtClean="0"/>
              <a:pPr/>
              <a:t>22/11/2019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C127-BA00-4773-9274-A4DCDF804E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46A1-C4B2-470C-AA49-946D4F26500B}" type="datetimeFigureOut">
              <a:rPr lang="es-ES" smtClean="0"/>
              <a:pPr/>
              <a:t>22/11/2019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C127-BA00-4773-9274-A4DCDF804E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46A1-C4B2-470C-AA49-946D4F26500B}" type="datetimeFigureOut">
              <a:rPr lang="es-ES" smtClean="0"/>
              <a:pPr/>
              <a:t>22/11/2019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C127-BA00-4773-9274-A4DCDF804E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46A1-C4B2-470C-AA49-946D4F26500B}" type="datetimeFigureOut">
              <a:rPr lang="es-ES" smtClean="0"/>
              <a:pPr/>
              <a:t>22/11/2019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C127-BA00-4773-9274-A4DCDF804E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46A1-C4B2-470C-AA49-946D4F26500B}" type="datetimeFigureOut">
              <a:rPr lang="es-ES" smtClean="0"/>
              <a:pPr/>
              <a:t>22/11/2019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C127-BA00-4773-9274-A4DCDF804E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546A1-C4B2-470C-AA49-946D4F26500B}" type="datetimeFigureOut">
              <a:rPr lang="es-ES" smtClean="0"/>
              <a:pPr/>
              <a:t>22/11/2019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5C127-BA00-4773-9274-A4DCDF804E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ecretaria@euskadirugby.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835696" y="3789041"/>
          <a:ext cx="5472609" cy="2141211"/>
        </p:xfrm>
        <a:graphic>
          <a:graphicData uri="http://schemas.openxmlformats.org/drawingml/2006/table">
            <a:tbl>
              <a:tblPr/>
              <a:tblGrid>
                <a:gridCol w="1365584"/>
                <a:gridCol w="821405"/>
                <a:gridCol w="821405"/>
                <a:gridCol w="821405"/>
                <a:gridCol w="821405"/>
                <a:gridCol w="821405"/>
              </a:tblGrid>
              <a:tr h="54672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CHALLENGE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"CUP"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335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AVIRON BAYONNAIS 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es-ES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SCARLETS (País de </a:t>
                      </a:r>
                      <a:r>
                        <a:rPr lang="es-ES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Galles</a:t>
                      </a:r>
                      <a:r>
                        <a:rPr lang="es-ES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335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STADE JEAN DAUGER (BAIONAN)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335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SABADO</a:t>
                      </a:r>
                      <a:r>
                        <a:rPr lang="es-ES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DIA 07</a:t>
                      </a:r>
                      <a:r>
                        <a:rPr lang="es-ES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DICIEMBRE</a:t>
                      </a:r>
                      <a:r>
                        <a:rPr lang="es-ES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LAS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21H00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3352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CLUB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33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RESPONSABLE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33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Nº DE TELEFONO DE CONTACTO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33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Nº DE ENTRADAS DESEADAS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52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07504" y="5934670"/>
            <a:ext cx="9036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/>
              <a:t>NOTA </a:t>
            </a:r>
            <a:r>
              <a:rPr lang="es-ES_tradnl" sz="1400" dirty="0" smtClean="0"/>
              <a:t>: cupón </a:t>
            </a:r>
            <a:r>
              <a:rPr lang="es-ES_tradnl" sz="1400" dirty="0" smtClean="0"/>
              <a:t>respuesta al correo </a:t>
            </a:r>
            <a:r>
              <a:rPr lang="es-ES_tradnl" sz="1400" dirty="0" smtClean="0">
                <a:hlinkClick r:id="rId2"/>
              </a:rPr>
              <a:t>secretaria@euskadirugby.org</a:t>
            </a:r>
            <a:endParaRPr lang="es-ES_tradnl" sz="1400" dirty="0" smtClean="0"/>
          </a:p>
          <a:p>
            <a:r>
              <a:rPr lang="es-ES_tradnl" sz="1400" dirty="0" smtClean="0"/>
              <a:t>Antes de las 12h00 del JUEVES </a:t>
            </a:r>
            <a:r>
              <a:rPr lang="es-ES_tradnl" sz="1400" dirty="0" smtClean="0"/>
              <a:t>día </a:t>
            </a:r>
            <a:r>
              <a:rPr lang="es-ES_tradnl" sz="1400" dirty="0" smtClean="0"/>
              <a:t>05 ,las entradas se </a:t>
            </a:r>
            <a:r>
              <a:rPr lang="es-ES_tradnl" sz="1400" dirty="0" smtClean="0"/>
              <a:t>recogerán </a:t>
            </a:r>
            <a:r>
              <a:rPr lang="es-ES_tradnl" sz="1400" dirty="0" smtClean="0"/>
              <a:t>en el mismo </a:t>
            </a:r>
            <a:r>
              <a:rPr lang="es-ES_tradnl" sz="1400" dirty="0" smtClean="0"/>
              <a:t>estadio </a:t>
            </a:r>
            <a:r>
              <a:rPr lang="es-ES_tradnl" sz="1400" dirty="0" smtClean="0"/>
              <a:t>(pero se comunicara lugar </a:t>
            </a:r>
            <a:r>
              <a:rPr lang="es-ES_tradnl" sz="1400" dirty="0" smtClean="0"/>
              <a:t>exacto)</a:t>
            </a:r>
            <a:endParaRPr lang="es-ES" sz="1400" dirty="0"/>
          </a:p>
        </p:txBody>
      </p:sp>
      <p:pic>
        <p:nvPicPr>
          <p:cNvPr id="2" name="Picture 2" descr="Bayonne - Scarlets : la Challenge Cup revient à Jean-Daug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9036496" cy="3789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69</Words>
  <Application>Microsoft Office PowerPoint</Application>
  <PresentationFormat>Presentación en pantalla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user6</dc:creator>
  <cp:lastModifiedBy>Usuario de Windows</cp:lastModifiedBy>
  <cp:revision>12</cp:revision>
  <dcterms:created xsi:type="dcterms:W3CDTF">2019-11-13T16:08:04Z</dcterms:created>
  <dcterms:modified xsi:type="dcterms:W3CDTF">2019-11-22T10:42:45Z</dcterms:modified>
</cp:coreProperties>
</file>