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46A1-C4B2-470C-AA49-946D4F26500B}" type="datetimeFigureOut">
              <a:rPr lang="es-ES" smtClean="0"/>
              <a:pPr/>
              <a:t>13/11/2019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C127-BA00-4773-9274-A4DCDF804E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@euskadirugby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allenge Cup : Réservez votre pl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3789039"/>
          </a:xfrm>
          <a:prstGeom prst="rect">
            <a:avLst/>
          </a:prstGeom>
          <a:noFill/>
        </p:spPr>
      </p:pic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835696" y="3861048"/>
          <a:ext cx="5472609" cy="2069203"/>
        </p:xfrm>
        <a:graphic>
          <a:graphicData uri="http://schemas.openxmlformats.org/drawingml/2006/table">
            <a:tbl>
              <a:tblPr/>
              <a:tblGrid>
                <a:gridCol w="1365584"/>
                <a:gridCol w="821405"/>
                <a:gridCol w="821405"/>
                <a:gridCol w="821405"/>
                <a:gridCol w="821405"/>
                <a:gridCol w="821405"/>
              </a:tblGrid>
              <a:tr h="47471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CHALLENGE </a:t>
                      </a:r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"CUP"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AVIRON BAYONNAIS  - TOULON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STADE JEAN DAUGER (BAIONAN)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VIERNES DIA 15 NOVIEMBRE A LAS 20H45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CLUB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RESPONSABLE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 DE TELEFONO DE CONTACTO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3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Nº DE ENTRADAS DESEADAS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35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7504" y="5934670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NOTA </a:t>
            </a:r>
            <a:r>
              <a:rPr lang="es-ES_tradnl" sz="1400" dirty="0" smtClean="0"/>
              <a:t>: </a:t>
            </a:r>
            <a:r>
              <a:rPr lang="es-ES_tradnl" sz="1400" dirty="0" err="1" smtClean="0"/>
              <a:t>cupon</a:t>
            </a:r>
            <a:r>
              <a:rPr lang="es-ES_tradnl" sz="1400" dirty="0" smtClean="0"/>
              <a:t> </a:t>
            </a:r>
            <a:r>
              <a:rPr lang="es-ES_tradnl" sz="1400" dirty="0" smtClean="0"/>
              <a:t>respuesta al correo </a:t>
            </a:r>
            <a:r>
              <a:rPr lang="es-ES_tradnl" sz="1400" dirty="0" smtClean="0">
                <a:hlinkClick r:id="rId3"/>
              </a:rPr>
              <a:t>secretaria@euskadirugby.org</a:t>
            </a:r>
            <a:endParaRPr lang="es-ES_tradnl" sz="1400" dirty="0" smtClean="0"/>
          </a:p>
          <a:p>
            <a:r>
              <a:rPr lang="es-ES_tradnl" sz="1400" dirty="0" smtClean="0"/>
              <a:t>Antes de las 12h00 del viernes </a:t>
            </a:r>
            <a:r>
              <a:rPr lang="es-ES_tradnl" sz="1400" dirty="0" err="1" smtClean="0"/>
              <a:t>dia</a:t>
            </a:r>
            <a:r>
              <a:rPr lang="es-ES_tradnl" sz="1400" dirty="0" smtClean="0"/>
              <a:t> 15 ,las entradas se </a:t>
            </a:r>
            <a:r>
              <a:rPr lang="es-ES_tradnl" sz="1400" dirty="0" err="1" smtClean="0"/>
              <a:t>recogeran</a:t>
            </a:r>
            <a:r>
              <a:rPr lang="es-ES_tradnl" sz="1400" dirty="0" smtClean="0"/>
              <a:t> en el mismo </a:t>
            </a:r>
            <a:r>
              <a:rPr lang="es-ES_tradnl" sz="1400" dirty="0" err="1" smtClean="0"/>
              <a:t>stadio</a:t>
            </a:r>
            <a:r>
              <a:rPr lang="es-ES_tradnl" sz="1400" dirty="0" smtClean="0"/>
              <a:t> el viernes a la tarde  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user6</dc:creator>
  <cp:lastModifiedBy>Usuario de Windows</cp:lastModifiedBy>
  <cp:revision>3</cp:revision>
  <dcterms:created xsi:type="dcterms:W3CDTF">2019-11-13T16:08:04Z</dcterms:created>
  <dcterms:modified xsi:type="dcterms:W3CDTF">2019-11-13T16:36:18Z</dcterms:modified>
</cp:coreProperties>
</file>